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FB4F2-AC72-4E36-B5E1-9091C786A1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50FD21-E3BF-41B7-B7B6-47DAA3D831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092F1-4D6F-479F-A3BD-D690D46E5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C46678-29A0-4855-B2AA-BC86A1236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6A61FF-BAE8-4941-808F-4014DFBA6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989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B25EC1-C973-4D20-8883-8951F44244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130E4-0CDF-4BCA-B6DC-5F9B0DEEBD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AD25E5-3850-4A2F-8747-2C704159F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B5B78C-05CB-4026-968A-74A53C8C3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96D283-5B01-4D46-B4B4-1EEBE5E41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766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0CEDDE-E6E4-4664-953A-C8AF677FC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30F412-BF37-4369-995C-07772245A1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F417C7-C68F-41DC-8751-8C48C2A51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7F5B2B-0848-4D9E-A517-623947ABD5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D7F980-CF50-4FFF-A44A-17E5496E2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623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C01D46-14FD-49AE-9586-50BEE3F96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69A066-2A73-4B8B-939E-5B75E4D98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97E68E-07A8-4957-8C54-8CC886F8E8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B178AB-8AEF-4392-86F9-40D8EA0EA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B338CB-0CED-46C0-886B-08BB2D1E8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9CD306-2253-4638-819F-DD38D903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848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D3DCCF-025C-4C96-8EF2-C4AB97A53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B21F9F-7E4B-49A2-8FEE-EC0C84C22D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8428E2-ABB2-479C-A8C7-DDC0DE59C6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0673B0-4FE9-4960-97AE-764E6BBA363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6B14BA-3F76-4721-9FB0-EEBC6F6AFF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B0684D-3ADC-4C6C-BCA4-6D62F0D3C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3B733F-95A1-4D9D-A1D0-A110C8D89E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8C9797-B46F-4B85-AF3F-15DC4EBD5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127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238C9-600A-4EE2-AE01-920250229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881E9B-28FA-46B4-8C30-CC12D3CE4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78A57D-9C08-458C-9B92-8CE5AF615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05EA11-ADDF-44A6-A2E7-226D3B877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181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81F9AA-05F5-4196-91B2-4F9449E79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312578-3513-4DEB-9A43-29C832F47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307565-9640-4CA7-975E-6D52515DE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1229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9DBA2-8719-450B-B056-4492FE3E4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DC42D-3D0E-4D1F-9890-57490CCB6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4152C0-892D-4273-B51F-295DA00E82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4180D2-372C-4F7D-B6EC-FE003E03D2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2DE129-2F61-4252-B15F-FBFF8F4F5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CB29CD-FEFD-4677-B4EC-D94364863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55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F08FE-7167-4DF9-AB81-55F607353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CFA446-C93A-4D26-A9B7-FEF0B92384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A5786D-1D16-49FA-AC31-F7138D69A2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27D8F3-81D1-4F69-8780-0E8174FA62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C2F75F-46CE-4166-80E9-1CEC1F1E0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F3BDA67-D068-4626-B358-B320C3D7E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304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85950-DF6B-4FEB-BACA-E669701EF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DA505-9140-4328-868E-41C989C125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22A6D5-B605-4865-A7BE-08B2BB800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9AF488-5393-453C-AB65-1A6F59809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C64A79-1D91-4738-BEF8-E9AB3AE8B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329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8A1314-469B-411F-B9FF-550DC60055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FE931D-2CF8-4168-832F-F9D6B0DAF5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8A330E-3A77-405D-A5FC-CE243F2F7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76078-23A7-4EA6-A808-95893D0D7B0E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A55BA8-A627-44AC-BC50-C1030A8BD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ED69C-5D74-4978-81AF-69FDC49A1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389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E6A236-4868-4E52-86E7-0CD3C82D5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381A92-858A-4BA3-AA1B-87842FB74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E2592-984A-491B-8EE3-7EADB05005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D76078-23A7-4EA6-A808-95893D0D7B0E}" type="datetimeFigureOut">
              <a:rPr lang="en-GB" smtClean="0"/>
              <a:t>01/04/2025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F9E5DC-CE7A-4733-89DA-9C07777E0B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E7D8D-C558-4D97-B344-00C9E65C15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23A62-4063-49B5-A813-8D51EB576A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680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AD76B2C-73AC-44CE-BC3D-B01D7A99E466}"/>
              </a:ext>
            </a:extLst>
          </p:cNvPr>
          <p:cNvSpPr txBox="1"/>
          <p:nvPr/>
        </p:nvSpPr>
        <p:spPr>
          <a:xfrm>
            <a:off x="365760" y="196948"/>
            <a:ext cx="11577711" cy="430887"/>
          </a:xfrm>
          <a:prstGeom prst="rect">
            <a:avLst/>
          </a:prstGeom>
          <a:noFill/>
          <a:ln w="7302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200" dirty="0">
                <a:latin typeface="Comic Sans MS" panose="030F0702030302020204" pitchFamily="66" charset="0"/>
              </a:rPr>
              <a:t>Science Knowledge Organiser-Looking After Our Environment –Year 6 Unit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2F363A-F7F3-491C-9475-C5D377777E42}"/>
              </a:ext>
            </a:extLst>
          </p:cNvPr>
          <p:cNvSpPr txBox="1"/>
          <p:nvPr/>
        </p:nvSpPr>
        <p:spPr>
          <a:xfrm>
            <a:off x="5406206" y="4468568"/>
            <a:ext cx="6537265" cy="230832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Comic Sans MS" panose="030F0702030302020204" pitchFamily="66" charset="0"/>
              </a:rPr>
              <a:t>Curiosity: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ask and answer questions about climate change. 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research and identify impacts of climate change. 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understand what COP is and what they want to do. </a:t>
            </a:r>
          </a:p>
          <a:p>
            <a:r>
              <a:rPr lang="en-GB" sz="1200" b="1" u="sng" dirty="0">
                <a:latin typeface="Comic Sans MS" panose="030F0702030302020204" pitchFamily="66" charset="0"/>
              </a:rPr>
              <a:t>Investigation: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investigate and identify ways to reduce landfill.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investigate ways to reduce fuel consumption.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investigate and compare data about weather. 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investigate and identify ways to reduce energy consumption. </a:t>
            </a:r>
          </a:p>
          <a:p>
            <a:r>
              <a:rPr lang="en-GB" sz="1200" b="1" u="sng" dirty="0">
                <a:latin typeface="Comic Sans MS" panose="030F0702030302020204" pitchFamily="66" charset="0"/>
              </a:rPr>
              <a:t>Explanation: 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explain the causes and impacts of climate change.</a:t>
            </a:r>
          </a:p>
          <a:p>
            <a:r>
              <a:rPr lang="en-GB" sz="1200" dirty="0">
                <a:latin typeface="Comic Sans MS" panose="030F0702030302020204" pitchFamily="66" charset="0"/>
              </a:rPr>
              <a:t>I can explain ways to reduce fuel consumption and its impact on the climate.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C03AEB-9551-40A0-93BD-1282A9E4E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757" y="862179"/>
            <a:ext cx="4968993" cy="279542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7AB3AB-A4F9-44F7-833B-7CA3AAF073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8306" y="786038"/>
            <a:ext cx="2936937" cy="15621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ABE845-99ED-45E4-B7FE-D316DC7726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8286" y="764845"/>
            <a:ext cx="3878000" cy="15833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2E55668-EDF8-49A0-B6DF-BA650E2B92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98286" y="2484421"/>
            <a:ext cx="6862220" cy="117318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3DD0678-E994-4DA7-8AFC-FB6F03B3DBE0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694" y="3704440"/>
            <a:ext cx="932880" cy="674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ADAA363-4262-47A8-8929-E1C4B7151C67}"/>
              </a:ext>
            </a:extLst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5592" y="3711642"/>
            <a:ext cx="591142" cy="67471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CA8411A9-6830-460F-B257-258087F17004}"/>
              </a:ext>
            </a:extLst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6774" y="3704440"/>
            <a:ext cx="1085332" cy="7172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D489E78-835F-40C7-AA1E-3A7659A22C4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3979" y="3891945"/>
            <a:ext cx="3016449" cy="127456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A676B418-9BDE-45D0-BF2D-35EC7EC4200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8529" y="5502324"/>
            <a:ext cx="2951899" cy="127456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4C828FFC-081B-41AB-A40C-240D375A25D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50505" y="3755216"/>
            <a:ext cx="2267740" cy="587568"/>
          </a:xfrm>
          <a:prstGeom prst="rect">
            <a:avLst/>
          </a:prstGeom>
        </p:spPr>
      </p:pic>
      <p:pic>
        <p:nvPicPr>
          <p:cNvPr id="1026" name="Picture 2" descr="Plan to become Net-Zero by 2050">
            <a:extLst>
              <a:ext uri="{FF2B5EF4-FFF2-40B4-BE49-F238E27FC236}">
                <a16:creationId xmlns:a16="http://schemas.microsoft.com/office/drawing/2014/main" id="{EF48E618-80CF-4CA1-9868-33D053AB1A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008" y="3947761"/>
            <a:ext cx="1598917" cy="159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60E1F6E-FC96-4F2A-9330-F3309E87E5BC}"/>
              </a:ext>
            </a:extLst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5696" y="5836838"/>
            <a:ext cx="1831212" cy="7793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41822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113</Words>
  <Application>Microsoft Office PowerPoint</Application>
  <PresentationFormat>Widescreen</PresentationFormat>
  <Paragraphs>13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Diwan</dc:creator>
  <cp:lastModifiedBy>Mrs Diwan</cp:lastModifiedBy>
  <cp:revision>19</cp:revision>
  <dcterms:created xsi:type="dcterms:W3CDTF">2024-05-23T14:18:48Z</dcterms:created>
  <dcterms:modified xsi:type="dcterms:W3CDTF">2025-04-01T13:10:16Z</dcterms:modified>
</cp:coreProperties>
</file>