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FB4F2-AC72-4E36-B5E1-9091C786A1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0FD21-E3BF-41B7-B7B6-47DAA3D83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092F1-4D6F-479F-A3BD-D690D46E5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46678-29A0-4855-B2AA-BC86A1236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A61FF-BAE8-4941-808F-4014DFBA6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25EC1-C973-4D20-8883-8951F4424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130E4-0CDF-4BCA-B6DC-5F9B0DEEB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AD25E5-3850-4A2F-8747-2C704159F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5B78C-05CB-4026-968A-74A53C8C3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6D283-5B01-4D46-B4B4-1EEBE5E41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766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CEDDE-E6E4-4664-953A-C8AF677FC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30F412-BF37-4369-995C-07772245A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417C7-C68F-41DC-8751-8C48C2A51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F5B2B-0848-4D9E-A517-623947ABD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7F980-CF50-4FFF-A44A-17E5496E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62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01D46-14FD-49AE-9586-50BEE3F96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9A066-2A73-4B8B-939E-5B75E4D98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97E68E-07A8-4957-8C54-8CC886F8E8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B178AB-8AEF-4392-86F9-40D8EA0EA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338CB-0CED-46C0-886B-08BB2D1E8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9CD306-2253-4638-819F-DD38D903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848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3DCCF-025C-4C96-8EF2-C4AB97A53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B21F9F-7E4B-49A2-8FEE-EC0C84C22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8428E2-ABB2-479C-A8C7-DDC0DE59C6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0673B0-4FE9-4960-97AE-764E6BBA36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6B14BA-3F76-4721-9FB0-EEBC6F6AF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B0684D-3ADC-4C6C-BCA4-6D62F0D3C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3B733F-95A1-4D9D-A1D0-A110C8D89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8C9797-B46F-4B85-AF3F-15DC4EBD5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2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238C9-600A-4EE2-AE01-920250229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881E9B-28FA-46B4-8C30-CC12D3CE4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78A57D-9C08-458C-9B92-8CE5AF615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5EA11-ADDF-44A6-A2E7-226D3B877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181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81F9AA-05F5-4196-91B2-4F9449E79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312578-3513-4DEB-9A43-29C832F47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307565-9640-4CA7-975E-6D52515DE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2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9DBA2-8719-450B-B056-4492FE3E4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DC42D-3D0E-4D1F-9890-57490CCB6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152C0-892D-4273-B51F-295DA00E8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4180D2-372C-4F7D-B6EC-FE003E03D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DE129-2F61-4252-B15F-FBFF8F4F5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CB29CD-FEFD-4677-B4EC-D94364863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5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F08FE-7167-4DF9-AB81-55F607353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CFA446-C93A-4D26-A9B7-FEF0B92384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A5786D-1D16-49FA-AC31-F7138D69A2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7D8F3-81D1-4F69-8780-0E8174FA6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C2F75F-46CE-4166-80E9-1CEC1F1E0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3BDA67-D068-4626-B358-B320C3D7E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30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5950-DF6B-4FEB-BACA-E669701EF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DA505-9140-4328-868E-41C989C125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22A6D5-B605-4865-A7BE-08B2BB800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AF488-5393-453C-AB65-1A6F59809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C64A79-1D91-4738-BEF8-E9AB3AE8B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329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8A1314-469B-411F-B9FF-550DC6005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FE931D-2CF8-4168-832F-F9D6B0DAF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8A330E-3A77-405D-A5FC-CE243F2F7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A55BA8-A627-44AC-BC50-C1030A8BD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ED69C-5D74-4978-81AF-69FDC49A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389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E6A236-4868-4E52-86E7-0CD3C82D5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81A92-858A-4BA3-AA1B-87842FB74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E2592-984A-491B-8EE3-7EADB05005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76078-23A7-4EA6-A808-95893D0D7B0E}" type="datetimeFigureOut">
              <a:rPr lang="en-GB" smtClean="0"/>
              <a:t>11/12/2025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9E5DC-CE7A-4733-89DA-9C07777E0B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E7D8D-C558-4D97-B344-00C9E65C15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68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D76B2C-73AC-44CE-BC3D-B01D7A99E466}"/>
              </a:ext>
            </a:extLst>
          </p:cNvPr>
          <p:cNvSpPr txBox="1"/>
          <p:nvPr/>
        </p:nvSpPr>
        <p:spPr>
          <a:xfrm>
            <a:off x="110120" y="208857"/>
            <a:ext cx="8107918" cy="430887"/>
          </a:xfrm>
          <a:prstGeom prst="rect">
            <a:avLst/>
          </a:prstGeom>
          <a:noFill/>
          <a:ln w="730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Science Knowledge Organiser –Electricity – Year 6 Unit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F363A-F7F3-491C-9475-C5D377777E42}"/>
              </a:ext>
            </a:extLst>
          </p:cNvPr>
          <p:cNvSpPr txBox="1"/>
          <p:nvPr/>
        </p:nvSpPr>
        <p:spPr>
          <a:xfrm>
            <a:off x="5365209" y="5118660"/>
            <a:ext cx="6716671" cy="16158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Comic Sans MS" panose="030F0702030302020204" pitchFamily="66" charset="0"/>
              </a:rPr>
              <a:t>Curiosity: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I can explore voltage and its effect on an electrical circuit.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I can identify and explore how to solve problems in a circuit.</a:t>
            </a:r>
          </a:p>
          <a:p>
            <a:r>
              <a:rPr lang="en-GB" sz="1100" b="1" u="sng" dirty="0">
                <a:latin typeface="Comic Sans MS" panose="030F0702030302020204" pitchFamily="66" charset="0"/>
              </a:rPr>
              <a:t>Investigation: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I  can investigate and describe each part of an electrical circuit. 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I can investigate what effects output of a circuit.</a:t>
            </a:r>
          </a:p>
          <a:p>
            <a:r>
              <a:rPr lang="en-GB" sz="1100" b="1" u="sng" dirty="0">
                <a:latin typeface="Comic Sans MS" panose="030F0702030302020204" pitchFamily="66" charset="0"/>
              </a:rPr>
              <a:t>Explanation: 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I can explain how to build a set of traffic lights using my knowledge of electrical circuits.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I can explain how to solve problems with electrical circuits.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93B00-7ADA-493C-B7B2-BB69136C7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20" y="2782530"/>
            <a:ext cx="5255089" cy="39804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C4394F-CE32-408A-8CAF-1C6DB12D4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20" y="775319"/>
            <a:ext cx="8107918" cy="19206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52B052-B2CB-4F49-831D-127ACD13E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636" y="165597"/>
            <a:ext cx="3785925" cy="25304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B1210F-0E39-41A2-9C48-768DEC8060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5209" y="2846435"/>
            <a:ext cx="3296187" cy="21522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F0A7B3A-4C04-4F91-B7AC-F927C7520C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7626" y="2830333"/>
            <a:ext cx="3364254" cy="222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822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91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Diwan</dc:creator>
  <cp:lastModifiedBy>Mrs Diwan</cp:lastModifiedBy>
  <cp:revision>30</cp:revision>
  <cp:lastPrinted>2025-05-21T09:23:58Z</cp:lastPrinted>
  <dcterms:created xsi:type="dcterms:W3CDTF">2024-05-23T14:18:48Z</dcterms:created>
  <dcterms:modified xsi:type="dcterms:W3CDTF">2025-12-11T13:23:20Z</dcterms:modified>
</cp:coreProperties>
</file>