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5C07A-F169-42E8-A55F-E5B56B01C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65F7DE-0E0D-4037-9E95-987FD6425A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1F94D-AE09-4C49-A983-27FB883EA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B5B2B-FAB6-4962-8613-8D3F5B456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61115-35C7-4434-9A66-D4FC4A8BD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893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1F5FC-2BD7-4CD4-9268-1D02956F6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9A2A4-AF4F-4D5F-847A-C3C617D5C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D7BFE-D0FF-464C-AA40-431FB17E6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8868A-7D6D-4764-B14C-3C48116D0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6AF1B-F4ED-420F-A6C0-117B95E9C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23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DF7C8-8689-4A5E-9B19-F785D17F6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EE0F1-8027-46E0-AB3C-3BF7C4EE4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97D01-7462-4923-8975-95F317290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183CC-D0FE-4E7E-9714-3C977CB21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C9484-73ED-4C86-9C13-F91D2645E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0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C8559-926E-437C-9893-EF82DE132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C8F02-017D-4C4C-BB98-26824E1FC9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8A814C-7BC4-45BC-9471-71AF61291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99BB84-954D-4556-88AA-59526B2FE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490F09-AC07-45C1-9DC1-FCB6CF458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DEDB9-B830-4D64-B2BB-DA6FE5C67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069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6E863-3AC0-43FB-8CF5-393974CDC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93050-2DAB-43FB-AE09-9900E7FB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75F3B5-0BE6-4B37-85DE-33ECB6F4F5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124918-1F08-4D11-A105-0FCC4220B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88DE61-1260-4307-8D5A-7F06BB1454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515304-A8E9-43A2-9924-FB8A028F8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41D6CE-8062-48F6-90FD-D93863787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F9E80F-B6A6-4240-8401-F6417971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706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DF25-FADD-4FD2-A966-9DAB29E1C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96BBD8-7E70-467A-B42F-00AB9A084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1CED71-40BD-4ADD-A8A1-458CCAECD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684A77-B4C4-4638-9CD0-83720379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948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9D1BEA-43AF-420F-87D2-13CDE0A5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93AF53-0C57-4359-8EA3-D66461705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FE000C-2FE3-4502-990A-EA1E5839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63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CA350-FAB6-4D57-A49E-238276CFF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F20EE-3DA7-4A46-BB8C-2FB234009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1F5A5-B54F-40D8-837C-B00141DE9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B736F4-88FD-4EF7-9CE7-B4152E1C6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00EC7-EBFA-47F3-931A-5FC3EB9BF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A7CB7-B3DA-415B-93D3-C7B6EF62B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13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3477E-A824-466A-B655-2CC138C00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358408-C77D-4152-81ED-BEB07B3A4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07CA05-E46D-45BA-86D3-56740F41E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D76616-4F7E-4C37-B73C-1AB3F4EE6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6C7CAC-30B0-4A79-8541-7F9A83010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CAA142-715C-43FA-A85F-20C28A630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29F2C-88D6-456B-99E4-DA47D037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3FCD87-5147-4FEC-945D-9A8D070921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D8F00-0681-4219-9C49-E3BD0BF01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8C9E9-071C-4C49-9207-1D7F37425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45E5BC-8CD5-4F9B-B9D1-F9D5FF9A0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740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3C52E7-4029-452F-B7B7-CA3D9BD278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F5A1F2-F569-47E5-A966-5B949B4F52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CBC35-1598-4E10-A147-AD4B17AF2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7F190-2411-4107-AE72-63305D172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B9E92-2B07-4F6E-96A6-62D79042F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53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54EEC1-CF34-4D89-81FE-EEC041098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74A0AA-F5BE-4944-A95C-59D9EBE99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C32C9-F963-4A75-9E17-0026A9477F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051D-1B6D-4EF1-9BB9-A41873A6BAA3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BAAFE-7473-4093-9A7E-C17F98B56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CC0CE-9125-4B12-9D9D-7C10AD3E61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C94FC-4CE7-4CCB-AC94-9CEB6037A0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2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7B3774-A707-4452-9E5B-39F1ED777096}"/>
              </a:ext>
            </a:extLst>
          </p:cNvPr>
          <p:cNvSpPr txBox="1"/>
          <p:nvPr/>
        </p:nvSpPr>
        <p:spPr>
          <a:xfrm>
            <a:off x="167884" y="108155"/>
            <a:ext cx="11856231" cy="707886"/>
          </a:xfrm>
          <a:prstGeom prst="rect">
            <a:avLst/>
          </a:prstGeom>
          <a:noFill/>
          <a:ln w="476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History Knowledge Organiser- Vikings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What impact did the Viking’s invasion have on British life?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5655E35-4A04-4322-AEA3-17A1B0D577A0}"/>
              </a:ext>
            </a:extLst>
          </p:cNvPr>
          <p:cNvSpPr txBox="1"/>
          <p:nvPr/>
        </p:nvSpPr>
        <p:spPr>
          <a:xfrm>
            <a:off x="167884" y="4710726"/>
            <a:ext cx="10018335" cy="209288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 dirty="0">
                <a:latin typeface="Comic Sans MS" panose="030F0702030302020204" pitchFamily="66" charset="0"/>
              </a:rPr>
              <a:t>Chronology: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relate the Viking period in chronological order and in relation to other historical periods I have studied, both Ancient and in more recent history.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place key events in the Viking conquest on a timeline.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study Viking artefacts and estimate when they were used on a timeline, explaining the reasons for the positions in time.</a:t>
            </a:r>
          </a:p>
          <a:p>
            <a:r>
              <a:rPr lang="en-GB" sz="1000" b="1" u="sng" dirty="0">
                <a:latin typeface="Comic Sans MS" panose="030F0702030302020204" pitchFamily="66" charset="0"/>
              </a:rPr>
              <a:t>Equality: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explore the positions of men and women in Viking Society.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compare their roles.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compare the ambitions for the Vikings and Anglo Saxons in their struggle for the Kingdom of England.</a:t>
            </a:r>
          </a:p>
          <a:p>
            <a:r>
              <a:rPr lang="en-GB" sz="1000" b="1" u="sng" dirty="0">
                <a:latin typeface="Comic Sans MS" panose="030F0702030302020204" pitchFamily="66" charset="0"/>
              </a:rPr>
              <a:t>Change: 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explain the impact of Viking invasion on British life.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identify some of the changes that took place that impact on life now.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explain why the Vikings left their countries of origin.</a:t>
            </a:r>
          </a:p>
          <a:p>
            <a:r>
              <a:rPr lang="en-GB" sz="1000" dirty="0">
                <a:latin typeface="Comic Sans MS" panose="030F0702030302020204" pitchFamily="66" charset="0"/>
              </a:rPr>
              <a:t>I can explain the impact of Viking runes and transport.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4ABD84-F423-4554-A425-ECCC9060E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3487" y="907393"/>
            <a:ext cx="4079706" cy="26707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9BF66E-1BD0-4D23-80E9-54739A80F6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8" t="2496"/>
          <a:stretch/>
        </p:blipFill>
        <p:spPr>
          <a:xfrm>
            <a:off x="324950" y="943454"/>
            <a:ext cx="3004518" cy="1602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361C0D-90EA-4F0F-B0D8-129688CC44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884" y="3669457"/>
            <a:ext cx="10018335" cy="103629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CD05F2-ADA2-4E57-8175-74FA176D2F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2371" y="1063293"/>
            <a:ext cx="2323118" cy="10564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C8EAEBF-D03F-4FFB-9C0A-D74817439A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8740" y="1010322"/>
            <a:ext cx="2132878" cy="2310618"/>
          </a:xfrm>
          <a:prstGeom prst="rect">
            <a:avLst/>
          </a:prstGeom>
        </p:spPr>
      </p:pic>
      <p:pic>
        <p:nvPicPr>
          <p:cNvPr id="1026" name="Picture 2" descr="Who are the Vikings? | History Today">
            <a:extLst>
              <a:ext uri="{FF2B5EF4-FFF2-40B4-BE49-F238E27FC236}">
                <a16:creationId xmlns:a16="http://schemas.microsoft.com/office/drawing/2014/main" id="{D505F1F2-2936-4706-90B6-3B7D0A366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120" y="2119734"/>
            <a:ext cx="2127066" cy="154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iking women: Power and influence ...">
            <a:extLst>
              <a:ext uri="{FF2B5EF4-FFF2-40B4-BE49-F238E27FC236}">
                <a16:creationId xmlns:a16="http://schemas.microsoft.com/office/drawing/2014/main" id="{82824235-89D4-4DB3-874D-B19EAC063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43" y="3746089"/>
            <a:ext cx="1809750" cy="300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unes">
            <a:extLst>
              <a:ext uri="{FF2B5EF4-FFF2-40B4-BE49-F238E27FC236}">
                <a16:creationId xmlns:a16="http://schemas.microsoft.com/office/drawing/2014/main" id="{68772630-018F-4D5F-9596-5FB341A2D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51" y="2639393"/>
            <a:ext cx="3363564" cy="102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281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176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Diwan</dc:creator>
  <cp:lastModifiedBy>Mrs Diwan</cp:lastModifiedBy>
  <cp:revision>21</cp:revision>
  <cp:lastPrinted>2025-07-10T16:10:40Z</cp:lastPrinted>
  <dcterms:created xsi:type="dcterms:W3CDTF">2024-07-30T16:54:44Z</dcterms:created>
  <dcterms:modified xsi:type="dcterms:W3CDTF">2026-01-07T15:13:23Z</dcterms:modified>
</cp:coreProperties>
</file>