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5143500" cx="9144000"/>
  <p:notesSz cx="6858000" cy="9144000"/>
  <p:embeddedFontLst>
    <p:embeddedFont>
      <p:font typeface="Nunito"/>
      <p:regular r:id="rId19"/>
      <p:bold r:id="rId20"/>
      <p:italic r:id="rId21"/>
      <p:boldItalic r:id="rId2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Nunito-bold.fntdata"/><Relationship Id="rId11" Type="http://schemas.openxmlformats.org/officeDocument/2006/relationships/slide" Target="slides/slide6.xml"/><Relationship Id="rId22" Type="http://schemas.openxmlformats.org/officeDocument/2006/relationships/font" Target="fonts/Nunito-boldItalic.fntdata"/><Relationship Id="rId10" Type="http://schemas.openxmlformats.org/officeDocument/2006/relationships/slide" Target="slides/slide5.xml"/><Relationship Id="rId21" Type="http://schemas.openxmlformats.org/officeDocument/2006/relationships/font" Target="fonts/Nunito-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font" Target="fonts/Nunito-regular.fntdata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aa5be68838_0_1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3aa5be68838_0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3aa5be68838_0_1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3aa5be68838_0_1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3aa5be68838_0_1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3aa5be68838_0_1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3aa5be68838_0_1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3aa5be68838_0_1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3aa5be68838_0_1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3aa5be68838_0_1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3aa5be68838_0_1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3aa5be68838_0_1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3aa5be68838_0_1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3aa5be68838_0_1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3aa5be68838_0_1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3aa5be68838_0_1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3aa5be68838_0_1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3aa5be68838_0_1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3aa5be68838_0_1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3aa5be68838_0_1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3aa5be68838_0_1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Google Shape;202;g3aa5be68838_0_1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3aa5be68838_4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9" name="Google Shape;209;g3aa5be68838_4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accent6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4" name="Google Shape;34;p2"/>
          <p:cNvSpPr txBox="1"/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35" name="Google Shape;35;p2"/>
          <p:cNvSpPr txBox="1"/>
          <p:nvPr>
            <p:ph idx="1" type="subTitle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6" name="Google Shape;36;p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accent3"/>
        </a:solidFill>
      </p:bgPr>
    </p:bg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7" name="Google Shape;47;p3"/>
          <p:cNvSpPr txBox="1"/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8" name="Google Shape;48;p3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bg>
      <p:bgPr>
        <a:solidFill>
          <a:schemeClr val="dk2"/>
        </a:solidFill>
      </p:bgPr>
    </p:bg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4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54" name="Google Shape;54;p4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5" name="Google Shape;55;p4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bg>
      <p:bgPr>
        <a:solidFill>
          <a:schemeClr val="dk2"/>
        </a:solidFill>
      </p:bgPr>
    </p:bg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5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1" name="Google Shape;61;p5"/>
          <p:cNvSpPr txBox="1"/>
          <p:nvPr>
            <p:ph idx="1" type="body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2" name="Google Shape;62;p5"/>
          <p:cNvSpPr txBox="1"/>
          <p:nvPr>
            <p:ph idx="2" type="body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3" name="Google Shape;63;p5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bg>
      <p:bgPr>
        <a:solidFill>
          <a:schemeClr val="dk2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6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69" name="Google Shape;69;p6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bg>
      <p:bgPr>
        <a:solidFill>
          <a:schemeClr val="accent3"/>
        </a:solidFill>
      </p:bgPr>
    </p:bg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7"/>
          <p:cNvSpPr txBox="1"/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75" name="Google Shape;75;p7"/>
          <p:cNvSpPr txBox="1"/>
          <p:nvPr>
            <p:ph idx="1" type="body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76" name="Google Shape;76;p7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1"/>
        </a:solid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3" name="Google Shape;93;p8"/>
          <p:cNvSpPr txBox="1"/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/>
        </p:txBody>
      </p:sp>
      <p:sp>
        <p:nvSpPr>
          <p:cNvPr id="94" name="Google Shape;94;p8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bg>
      <p:bgPr>
        <a:solidFill>
          <a:schemeClr val="dk2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9"/>
          <p:cNvSpPr txBox="1"/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100" name="Google Shape;100;p9"/>
          <p:cNvSpPr txBox="1"/>
          <p:nvPr>
            <p:ph idx="1" type="subTitle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01" name="Google Shape;101;p9"/>
          <p:cNvSpPr txBox="1"/>
          <p:nvPr>
            <p:ph idx="2" type="body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02" name="Google Shape;102;p9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bg>
      <p:bgPr>
        <a:solidFill>
          <a:schemeClr val="accent1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10"/>
          <p:cNvSpPr txBox="1"/>
          <p:nvPr>
            <p:ph idx="1" type="body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08" name="Google Shape;108;p10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accent3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9" name="Google Shape;119;p11"/>
          <p:cNvSpPr txBox="1"/>
          <p:nvPr>
            <p:ph hasCustomPrompt="1" type="title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/>
          <p:nvPr>
            <p:ph idx="1" type="body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21" name="Google Shape;121;p1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hift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/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Diwali at Indirapuram School</a:t>
            </a:r>
            <a:endParaRPr/>
          </a:p>
        </p:txBody>
      </p:sp>
      <p:sp>
        <p:nvSpPr>
          <p:cNvPr id="129" name="Google Shape;129;p13"/>
          <p:cNvSpPr txBox="1"/>
          <p:nvPr>
            <p:ph idx="1" type="subTitle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How our partner school celebrates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4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1.</a:t>
            </a:r>
            <a:endParaRPr/>
          </a:p>
        </p:txBody>
      </p:sp>
      <p:sp>
        <p:nvSpPr>
          <p:cNvPr id="135" name="Google Shape;135;p14"/>
          <p:cNvSpPr txBox="1"/>
          <p:nvPr>
            <p:ph idx="1" type="body"/>
          </p:nvPr>
        </p:nvSpPr>
        <p:spPr>
          <a:xfrm>
            <a:off x="819150" y="2039675"/>
            <a:ext cx="7317300" cy="239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36" name="Google Shape;136;p14" title="Diwali 1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81226" y="0"/>
            <a:ext cx="398154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5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2.</a:t>
            </a:r>
            <a:endParaRPr/>
          </a:p>
        </p:txBody>
      </p:sp>
      <p:sp>
        <p:nvSpPr>
          <p:cNvPr id="142" name="Google Shape;142;p15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43" name="Google Shape;143;p15" title="diwali 12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43187" y="0"/>
            <a:ext cx="3857626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6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3.</a:t>
            </a:r>
            <a:endParaRPr/>
          </a:p>
        </p:txBody>
      </p:sp>
      <p:sp>
        <p:nvSpPr>
          <p:cNvPr id="149" name="Google Shape;149;p16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50" name="Google Shape;150;p16" title="Diwali 11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25391" y="0"/>
            <a:ext cx="289321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7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4.</a:t>
            </a:r>
            <a:endParaRPr/>
          </a:p>
        </p:txBody>
      </p:sp>
      <p:sp>
        <p:nvSpPr>
          <p:cNvPr id="156" name="Google Shape;156;p17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57" name="Google Shape;157;p17" title="Diwali 10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25391" y="0"/>
            <a:ext cx="2893219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8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5.</a:t>
            </a:r>
            <a:endParaRPr/>
          </a:p>
        </p:txBody>
      </p:sp>
      <p:sp>
        <p:nvSpPr>
          <p:cNvPr id="163" name="Google Shape;163;p18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64" name="Google Shape;164;p18" title="Diwali 9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43188" y="0"/>
            <a:ext cx="3857625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9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6.</a:t>
            </a:r>
            <a:endParaRPr/>
          </a:p>
        </p:txBody>
      </p:sp>
      <p:sp>
        <p:nvSpPr>
          <p:cNvPr id="170" name="Google Shape;170;p19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71" name="Google Shape;171;p19" title="Diwali 8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43187" y="0"/>
            <a:ext cx="3857626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0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7.</a:t>
            </a:r>
            <a:endParaRPr/>
          </a:p>
        </p:txBody>
      </p:sp>
      <p:sp>
        <p:nvSpPr>
          <p:cNvPr id="177" name="Google Shape;177;p20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78" name="Google Shape;178;p20" title="Diwali 6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43187" y="0"/>
            <a:ext cx="3857626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1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8.</a:t>
            </a:r>
            <a:endParaRPr/>
          </a:p>
        </p:txBody>
      </p:sp>
      <p:sp>
        <p:nvSpPr>
          <p:cNvPr id="184" name="Google Shape;184;p21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85" name="Google Shape;185;p21" title="Diwali 5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25391" y="0"/>
            <a:ext cx="289321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2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9.</a:t>
            </a:r>
            <a:endParaRPr/>
          </a:p>
        </p:txBody>
      </p:sp>
      <p:sp>
        <p:nvSpPr>
          <p:cNvPr id="191" name="Google Shape;191;p22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92" name="Google Shape;192;p22" title="Diwali 4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61589" y="0"/>
            <a:ext cx="4820821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3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10</a:t>
            </a:r>
            <a:endParaRPr/>
          </a:p>
        </p:txBody>
      </p:sp>
      <p:sp>
        <p:nvSpPr>
          <p:cNvPr id="198" name="Google Shape;198;p23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99" name="Google Shape;199;p23" title="Diwali 3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14713" y="0"/>
            <a:ext cx="2314575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4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11</a:t>
            </a:r>
            <a:endParaRPr/>
          </a:p>
        </p:txBody>
      </p:sp>
      <p:sp>
        <p:nvSpPr>
          <p:cNvPr id="205" name="Google Shape;205;p24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206" name="Google Shape;206;p24" title="Diwali 2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76136" y="0"/>
            <a:ext cx="2391728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5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Responses to videos…</a:t>
            </a:r>
            <a:endParaRPr/>
          </a:p>
        </p:txBody>
      </p:sp>
      <p:sp>
        <p:nvSpPr>
          <p:cNvPr id="212" name="Google Shape;212;p25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