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72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E5C07A-F169-42E8-A55F-E5B56B01CA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565F7DE-0E0D-4037-9E95-987FD6425A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91F94D-AE09-4C49-A983-27FB883EA0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D051D-1B6D-4EF1-9BB9-A41873A6BAA3}" type="datetimeFigureOut">
              <a:rPr lang="en-GB" smtClean="0"/>
              <a:t>08/04/2025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AB5B2B-FAB6-4962-8613-8D3F5B4563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A61115-35C7-4434-9A66-D4FC4A8BD1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C94FC-4CE7-4CCB-AC94-9CEB6037A0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08939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51F5FC-2BD7-4CD4-9268-1D02956F6F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79A2A4-AF4F-4D5F-847A-C3C617D5CC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DD7BFE-D0FF-464C-AA40-431FB17E65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D051D-1B6D-4EF1-9BB9-A41873A6BAA3}" type="datetimeFigureOut">
              <a:rPr lang="en-GB" smtClean="0"/>
              <a:t>08/04/2025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68868A-7D6D-4764-B14C-3C48116D03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76AF1B-F4ED-420F-A6C0-117B95E9C7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C94FC-4CE7-4CCB-AC94-9CEB6037A0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72343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DDF7C8-8689-4A5E-9B19-F785D17F6E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DEE0F1-8027-46E0-AB3C-3BF7C4EE43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597D01-7462-4923-8975-95F3172907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D051D-1B6D-4EF1-9BB9-A41873A6BAA3}" type="datetimeFigureOut">
              <a:rPr lang="en-GB" smtClean="0"/>
              <a:t>08/04/2025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6183CC-D0FE-4E7E-9714-3C977CB213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DC9484-73ED-4C86-9C13-F91D2645E5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C94FC-4CE7-4CCB-AC94-9CEB6037A0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90000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8C8559-926E-437C-9893-EF82DE132A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7C8F02-017D-4C4C-BB98-26824E1FC94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A8A814C-7BC4-45BC-9471-71AF612919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199BB84-954D-4556-88AA-59526B2FE2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D051D-1B6D-4EF1-9BB9-A41873A6BAA3}" type="datetimeFigureOut">
              <a:rPr lang="en-GB" smtClean="0"/>
              <a:t>08/04/2025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490F09-AC07-45C1-9DC1-FCB6CF4587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8DEDB9-B830-4D64-B2BB-DA6FE5C672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C94FC-4CE7-4CCB-AC94-9CEB6037A0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0691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96E863-3AC0-43FB-8CF5-393974CDCC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A93050-2DAB-43FB-AE09-9900E7FBE5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475F3B5-0BE6-4B37-85DE-33ECB6F4F5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5124918-1F08-4D11-A105-0FCC4220BB7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C88DE61-1260-4307-8D5A-7F06BB14544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A515304-A8E9-43A2-9924-FB8A028F82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D051D-1B6D-4EF1-9BB9-A41873A6BAA3}" type="datetimeFigureOut">
              <a:rPr lang="en-GB" smtClean="0"/>
              <a:t>08/04/2025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F41D6CE-8062-48F6-90FD-D938637874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DF9E80F-B6A6-4240-8401-F6417971BB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C94FC-4CE7-4CCB-AC94-9CEB6037A0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0706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68DF25-FADD-4FD2-A966-9DAB29E1C5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B96BBD8-7E70-467A-B42F-00AB9A0845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D051D-1B6D-4EF1-9BB9-A41873A6BAA3}" type="datetimeFigureOut">
              <a:rPr lang="en-GB" smtClean="0"/>
              <a:t>08/04/2025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91CED71-40BD-4ADD-A8A1-458CCAECDC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684A77-B4C4-4638-9CD0-837203794F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C94FC-4CE7-4CCB-AC94-9CEB6037A0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29489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99D1BEA-43AF-420F-87D2-13CDE0A5D1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D051D-1B6D-4EF1-9BB9-A41873A6BAA3}" type="datetimeFigureOut">
              <a:rPr lang="en-GB" smtClean="0"/>
              <a:t>08/04/2025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93AF53-0C57-4359-8EA3-D66461705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FE000C-2FE3-4502-990A-EA1E5839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C94FC-4CE7-4CCB-AC94-9CEB6037A0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6632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CCA350-FAB6-4D57-A49E-238276CFF2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0F20EE-3DA7-4A46-BB8C-2FB234009C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D61F5A5-B54F-40D8-837C-B00141DE94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B736F4-88FD-4EF7-9CE7-B4152E1C63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D051D-1B6D-4EF1-9BB9-A41873A6BAA3}" type="datetimeFigureOut">
              <a:rPr lang="en-GB" smtClean="0"/>
              <a:t>08/04/2025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200EC7-EBFA-47F3-931A-5FC3EB9BFF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5A7CB7-B3DA-415B-93D3-C7B6EF62BD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C94FC-4CE7-4CCB-AC94-9CEB6037A0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43137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A3477E-A824-466A-B655-2CC138C001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3358408-C77D-4152-81ED-BEB07B3A48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E07CA05-E46D-45BA-86D3-56740F41EB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D76616-4F7E-4C37-B73C-1AB3F4EE6C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D051D-1B6D-4EF1-9BB9-A41873A6BAA3}" type="datetimeFigureOut">
              <a:rPr lang="en-GB" smtClean="0"/>
              <a:t>08/04/2025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6C7CAC-30B0-4A79-8541-7F9A83010C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CAA142-715C-43FA-A85F-20C28A630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C94FC-4CE7-4CCB-AC94-9CEB6037A0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8182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B29F2C-88D6-456B-99E4-DA47D0378F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B3FCD87-5147-4FEC-945D-9A8D070921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9D8F00-0681-4219-9C49-E3BD0BF016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D051D-1B6D-4EF1-9BB9-A41873A6BAA3}" type="datetimeFigureOut">
              <a:rPr lang="en-GB" smtClean="0"/>
              <a:t>08/04/2025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88C9E9-071C-4C49-9207-1D7F374256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45E5BC-8CD5-4F9B-B9D1-F9D5FF9A0A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C94FC-4CE7-4CCB-AC94-9CEB6037A0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27408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73C52E7-4029-452F-B7B7-CA3D9BD278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EF5A1F2-F569-47E5-A966-5B949B4F528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ACBC35-1598-4E10-A147-AD4B17AF2C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D051D-1B6D-4EF1-9BB9-A41873A6BAA3}" type="datetimeFigureOut">
              <a:rPr lang="en-GB" smtClean="0"/>
              <a:t>08/04/2025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F7F190-2411-4107-AE72-63305D1728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CB9E92-2B07-4F6E-96A6-62D79042FD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C94FC-4CE7-4CCB-AC94-9CEB6037A0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2534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C54EEC1-CF34-4D89-81FE-EEC0410988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74A0AA-F5BE-4944-A95C-59D9EBE99C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9C32C9-F963-4A75-9E17-0026A9477F9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9D051D-1B6D-4EF1-9BB9-A41873A6BAA3}" type="datetimeFigureOut">
              <a:rPr lang="en-GB" smtClean="0"/>
              <a:t>08/04/2025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9BAAFE-7473-4093-9A7E-C17F98B56E5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0CC0CE-9125-4B12-9D9D-7C10AD3E61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2C94FC-4CE7-4CCB-AC94-9CEB6037A0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9243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F7B3774-A707-4452-9E5B-39F1ED777096}"/>
              </a:ext>
            </a:extLst>
          </p:cNvPr>
          <p:cNvSpPr txBox="1"/>
          <p:nvPr/>
        </p:nvSpPr>
        <p:spPr>
          <a:xfrm>
            <a:off x="167884" y="108155"/>
            <a:ext cx="11856231" cy="707886"/>
          </a:xfrm>
          <a:prstGeom prst="rect">
            <a:avLst/>
          </a:prstGeom>
          <a:noFill/>
          <a:ln w="4762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History Knowledge Organiser- Saint Edmund- </a:t>
            </a:r>
          </a:p>
          <a:p>
            <a:pPr algn="ctr"/>
            <a:r>
              <a:rPr lang="en-GB" sz="2000" dirty="0">
                <a:latin typeface="Comic Sans MS" panose="030F0702030302020204" pitchFamily="66" charset="0"/>
              </a:rPr>
              <a:t>Who was Saint Edmund and how is he linked to our local area?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5655E35-4A04-4322-AEA3-17A1B0D577A0}"/>
              </a:ext>
            </a:extLst>
          </p:cNvPr>
          <p:cNvSpPr txBox="1"/>
          <p:nvPr/>
        </p:nvSpPr>
        <p:spPr>
          <a:xfrm>
            <a:off x="5486850" y="3887523"/>
            <a:ext cx="6537265" cy="286232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Comic Sans MS" panose="030F0702030302020204" pitchFamily="66" charset="0"/>
              </a:rPr>
              <a:t>Chronology:</a:t>
            </a:r>
          </a:p>
          <a:p>
            <a:r>
              <a:rPr lang="en-GB" sz="1200" dirty="0">
                <a:latin typeface="Comic Sans MS" panose="030F0702030302020204" pitchFamily="66" charset="0"/>
              </a:rPr>
              <a:t>I can relate the rule of Saint Edmund in the chronological order with the Kings of East Anglia.</a:t>
            </a:r>
          </a:p>
          <a:p>
            <a:r>
              <a:rPr lang="en-GB" sz="1200" dirty="0">
                <a:latin typeface="Comic Sans MS" panose="030F0702030302020204" pitchFamily="66" charset="0"/>
              </a:rPr>
              <a:t>I can compare Saint Edmund’s rule to rulers from other periods that I have learnt about.</a:t>
            </a:r>
          </a:p>
          <a:p>
            <a:r>
              <a:rPr lang="en-GB" sz="1200" b="1" u="sng" dirty="0">
                <a:latin typeface="Comic Sans MS" panose="030F0702030302020204" pitchFamily="66" charset="0"/>
              </a:rPr>
              <a:t>Equality:</a:t>
            </a:r>
          </a:p>
          <a:p>
            <a:r>
              <a:rPr lang="en-GB" sz="1200" dirty="0">
                <a:latin typeface="Comic Sans MS" panose="030F0702030302020204" pitchFamily="66" charset="0"/>
              </a:rPr>
              <a:t>I can explore how Saint Edmund became the King of East Anglia at such a young age and how he chose to rule.</a:t>
            </a:r>
          </a:p>
          <a:p>
            <a:r>
              <a:rPr lang="en-GB" sz="1200" dirty="0">
                <a:latin typeface="Comic Sans MS" panose="030F0702030302020204" pitchFamily="66" charset="0"/>
              </a:rPr>
              <a:t>I can compare the battle tactics of Viking leader </a:t>
            </a:r>
            <a:r>
              <a:rPr lang="en-GB" sz="1200" dirty="0" err="1">
                <a:latin typeface="Comic Sans MS" panose="030F0702030302020204" pitchFamily="66" charset="0"/>
              </a:rPr>
              <a:t>Hingwar</a:t>
            </a:r>
            <a:r>
              <a:rPr lang="en-GB" sz="1200" dirty="0">
                <a:latin typeface="Comic Sans MS" panose="030F0702030302020204" pitchFamily="66" charset="0"/>
              </a:rPr>
              <a:t> and the Anglo-Saxon King Edmund and use this to decipher why the Vikings won the battle at </a:t>
            </a:r>
            <a:r>
              <a:rPr lang="en-GB" sz="1200" dirty="0" err="1">
                <a:latin typeface="Comic Sans MS" panose="030F0702030302020204" pitchFamily="66" charset="0"/>
              </a:rPr>
              <a:t>Hoxne</a:t>
            </a:r>
            <a:r>
              <a:rPr lang="en-GB" sz="1200" dirty="0">
                <a:latin typeface="Comic Sans MS" panose="030F0702030302020204" pitchFamily="66" charset="0"/>
              </a:rPr>
              <a:t>.</a:t>
            </a:r>
          </a:p>
          <a:p>
            <a:r>
              <a:rPr lang="en-GB" sz="1200" dirty="0">
                <a:latin typeface="Comic Sans MS" panose="030F0702030302020204" pitchFamily="66" charset="0"/>
              </a:rPr>
              <a:t>I can investigate evidence of Saint Edmund in my local area.</a:t>
            </a:r>
          </a:p>
          <a:p>
            <a:r>
              <a:rPr lang="en-GB" sz="1200" dirty="0">
                <a:latin typeface="Comic Sans MS" panose="030F0702030302020204" pitchFamily="66" charset="0"/>
              </a:rPr>
              <a:t>I can explain how King Edmund refused to renounce his Christian Faith.</a:t>
            </a:r>
          </a:p>
          <a:p>
            <a:r>
              <a:rPr lang="en-GB" sz="1200" b="1" u="sng" dirty="0">
                <a:latin typeface="Comic Sans MS" panose="030F0702030302020204" pitchFamily="66" charset="0"/>
              </a:rPr>
              <a:t>Change: </a:t>
            </a:r>
          </a:p>
          <a:p>
            <a:r>
              <a:rPr lang="en-GB" sz="1200" dirty="0">
                <a:latin typeface="Comic Sans MS" panose="030F0702030302020204" pitchFamily="66" charset="0"/>
              </a:rPr>
              <a:t>I can explore despite the Vikings destroying evidence of St Edmunds’ reign that we still know of his existence.</a:t>
            </a:r>
          </a:p>
          <a:p>
            <a:r>
              <a:rPr lang="en-GB" sz="1200" dirty="0">
                <a:latin typeface="Comic Sans MS" panose="030F0702030302020204" pitchFamily="66" charset="0"/>
              </a:rPr>
              <a:t>I can explain how the theories of how Edmund died changed over time.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A0877A5-D02F-4836-9555-7C4222C278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173" y="946022"/>
            <a:ext cx="5092962" cy="2482978"/>
          </a:xfrm>
          <a:prstGeom prst="rect">
            <a:avLst/>
          </a:prstGeom>
        </p:spPr>
      </p:pic>
      <p:pic>
        <p:nvPicPr>
          <p:cNvPr id="1028" name="Picture 4" descr="Edmund the Martyr Poster Print 18 X 24 - Etsy">
            <a:extLst>
              <a:ext uri="{FF2B5EF4-FFF2-40B4-BE49-F238E27FC236}">
                <a16:creationId xmlns:a16="http://schemas.microsoft.com/office/drawing/2014/main" id="{CEF9D3A9-5841-43B5-A8DC-F3A37255626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54" t="10222" r="21240" b="10977"/>
          <a:stretch/>
        </p:blipFill>
        <p:spPr bwMode="auto">
          <a:xfrm>
            <a:off x="5319701" y="1054473"/>
            <a:ext cx="1732202" cy="2329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F6B8141-F8D3-4620-82E6-377F8EC191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59469" y="956989"/>
            <a:ext cx="1558059" cy="272141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A9B1A2E-6E21-4F51-8932-E79D749B8C8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50126" y="1305466"/>
            <a:ext cx="3322701" cy="202445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68C0812-B67A-4A46-99BA-4738ACD7DDD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9173" y="3667432"/>
            <a:ext cx="5200528" cy="3026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2816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174</Words>
  <Application>Microsoft Office PowerPoint</Application>
  <PresentationFormat>Widescreen</PresentationFormat>
  <Paragraphs>13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Natalie Diwan</dc:creator>
  <cp:lastModifiedBy>Mrs Diwan</cp:lastModifiedBy>
  <cp:revision>12</cp:revision>
  <cp:lastPrinted>2025-04-01T15:19:38Z</cp:lastPrinted>
  <dcterms:created xsi:type="dcterms:W3CDTF">2024-07-30T16:54:44Z</dcterms:created>
  <dcterms:modified xsi:type="dcterms:W3CDTF">2025-04-08T10:35:56Z</dcterms:modified>
</cp:coreProperties>
</file>